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0159980" cy="5039995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 userDrawn="1">
          <p15:clr>
            <a:srgbClr val="A4A3A4"/>
          </p15:clr>
        </p15:guide>
        <p15:guide id="2" pos="62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5874"/>
        <p:guide pos="627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7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82268" y="6720000"/>
            <a:ext cx="16203401" cy="18890079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323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82268" y="26165669"/>
            <a:ext cx="16203401" cy="1082078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5290" spc="200"/>
            </a:lvl1pPr>
            <a:lvl2pPr marL="1007745" indent="0" algn="ctr">
              <a:buNone/>
              <a:defRPr sz="4410"/>
            </a:lvl2pPr>
            <a:lvl3pPr marL="2016125" indent="0" algn="ctr">
              <a:buNone/>
              <a:defRPr sz="3970"/>
            </a:lvl3pPr>
            <a:lvl4pPr marL="3023870" indent="0" algn="ctr">
              <a:buNone/>
              <a:defRPr sz="3530"/>
            </a:lvl4pPr>
            <a:lvl5pPr marL="4032250" indent="0" algn="ctr">
              <a:buNone/>
              <a:defRPr sz="3530"/>
            </a:lvl5pPr>
            <a:lvl6pPr marL="5039995" indent="0" algn="ctr">
              <a:buNone/>
              <a:defRPr sz="3530"/>
            </a:lvl6pPr>
            <a:lvl7pPr marL="6047740" indent="0" algn="ctr">
              <a:buNone/>
              <a:defRPr sz="3530"/>
            </a:lvl7pPr>
            <a:lvl8pPr marL="7056120" indent="0" algn="ctr">
              <a:buNone/>
              <a:defRPr sz="3530"/>
            </a:lvl8pPr>
            <a:lvl9pPr marL="8063865" indent="0" algn="ctr">
              <a:buNone/>
              <a:defRPr sz="353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006016" y="5688189"/>
            <a:ext cx="18144000" cy="40293543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982268" y="18255118"/>
            <a:ext cx="16203401" cy="748724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323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982268" y="26165669"/>
            <a:ext cx="16203401" cy="346582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529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06016" y="4471181"/>
            <a:ext cx="18138047" cy="518551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006016" y="10953071"/>
            <a:ext cx="18138047" cy="3497574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291874" y="28282205"/>
            <a:ext cx="12846047" cy="563527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97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291874" y="33917480"/>
            <a:ext cx="12846047" cy="6376063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397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07745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2pPr>
            <a:lvl3pPr marL="2016125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3pPr>
            <a:lvl4pPr marL="3023870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4pPr>
            <a:lvl5pPr marL="4032250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5pPr>
            <a:lvl6pPr marL="5039995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6pPr>
            <a:lvl7pPr marL="6047740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7pPr>
            <a:lvl8pPr marL="7056120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8pPr>
            <a:lvl9pPr marL="8063865" indent="0">
              <a:buNone/>
              <a:defRPr sz="35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06016" y="4471181"/>
            <a:ext cx="18138047" cy="518551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006016" y="11032441"/>
            <a:ext cx="8560063" cy="3489637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0601858" y="11032441"/>
            <a:ext cx="8560063" cy="34896378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06016" y="4471181"/>
            <a:ext cx="18138047" cy="518551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006016" y="10503307"/>
            <a:ext cx="8833890" cy="2804409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41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07745" indent="0">
              <a:buNone/>
              <a:defRPr sz="4410" b="1"/>
            </a:lvl2pPr>
            <a:lvl3pPr marL="2016125" indent="0">
              <a:buNone/>
              <a:defRPr sz="3970" b="1"/>
            </a:lvl3pPr>
            <a:lvl4pPr marL="3023870" indent="0">
              <a:buNone/>
              <a:defRPr sz="3530" b="1"/>
            </a:lvl4pPr>
            <a:lvl5pPr marL="4032250" indent="0">
              <a:buNone/>
              <a:defRPr sz="3530" b="1"/>
            </a:lvl5pPr>
            <a:lvl6pPr marL="5039995" indent="0">
              <a:buNone/>
              <a:defRPr sz="3530" b="1"/>
            </a:lvl6pPr>
            <a:lvl7pPr marL="6047740" indent="0">
              <a:buNone/>
              <a:defRPr sz="3530" b="1"/>
            </a:lvl7pPr>
            <a:lvl8pPr marL="7056120" indent="0">
              <a:buNone/>
              <a:defRPr sz="3530" b="1"/>
            </a:lvl8pPr>
            <a:lvl9pPr marL="8063865" indent="0">
              <a:buNone/>
              <a:defRPr sz="353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006016" y="13625197"/>
            <a:ext cx="8833890" cy="3230362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0311083" y="10448402"/>
            <a:ext cx="8833890" cy="2804409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41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07745" indent="0">
              <a:buNone/>
              <a:defRPr sz="4410" b="1"/>
            </a:lvl2pPr>
            <a:lvl3pPr marL="2016125" indent="0">
              <a:buNone/>
              <a:defRPr sz="3970" b="1"/>
            </a:lvl3pPr>
            <a:lvl4pPr marL="3023870" indent="0">
              <a:buNone/>
              <a:defRPr sz="3530" b="1"/>
            </a:lvl4pPr>
            <a:lvl5pPr marL="4032250" indent="0">
              <a:buNone/>
              <a:defRPr sz="3530" b="1"/>
            </a:lvl5pPr>
            <a:lvl6pPr marL="5039995" indent="0">
              <a:buNone/>
              <a:defRPr sz="3530" b="1"/>
            </a:lvl6pPr>
            <a:lvl7pPr marL="6047740" indent="0">
              <a:buNone/>
              <a:defRPr sz="3530" b="1"/>
            </a:lvl7pPr>
            <a:lvl8pPr marL="7056120" indent="0">
              <a:buNone/>
              <a:defRPr sz="3530" b="1"/>
            </a:lvl8pPr>
            <a:lvl9pPr marL="8063865" indent="0">
              <a:buNone/>
              <a:defRPr sz="353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0311083" y="13625197"/>
            <a:ext cx="8833890" cy="3230362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06016" y="4471181"/>
            <a:ext cx="18138047" cy="5185512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006016" y="11429291"/>
            <a:ext cx="8653119" cy="3386456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53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0500661" y="11429291"/>
            <a:ext cx="8643402" cy="3386456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53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6923685" y="6720000"/>
            <a:ext cx="1726299" cy="369600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617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512000" y="6720000"/>
            <a:ext cx="15161669" cy="36960000"/>
          </a:xfrm>
        </p:spPr>
        <p:txBody>
          <a:bodyPr vert="eaVert" lIns="46800" tIns="46800" rIns="46800" bIns="46800"/>
          <a:lstStyle>
            <a:lvl1pPr marL="504190" indent="-504190">
              <a:spcAft>
                <a:spcPts val="1000"/>
              </a:spcAft>
              <a:defRPr spc="300"/>
            </a:lvl1pPr>
            <a:lvl2pPr marL="1511935" indent="-504190">
              <a:defRPr spc="300"/>
            </a:lvl2pPr>
            <a:lvl3pPr marL="2520315" indent="-504190">
              <a:defRPr spc="300"/>
            </a:lvl3pPr>
            <a:lvl4pPr marL="3528060" indent="-504190">
              <a:defRPr spc="300"/>
            </a:lvl4pPr>
            <a:lvl5pPr marL="4535805" indent="-50419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006016" y="4471181"/>
            <a:ext cx="18138047" cy="5185512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006016" y="10953071"/>
            <a:ext cx="18138047" cy="34975748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011968" y="46405039"/>
            <a:ext cx="4464567" cy="2328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2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6805984" y="46405039"/>
            <a:ext cx="6548031" cy="2328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2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4679496" y="46405039"/>
            <a:ext cx="4464567" cy="2328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20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16125" rtl="0" eaLnBrk="1" fontAlgn="auto" latinLnBrk="0" hangingPunct="1">
        <a:lnSpc>
          <a:spcPct val="100000"/>
        </a:lnSpc>
        <a:spcBef>
          <a:spcPct val="0"/>
        </a:spcBef>
        <a:buNone/>
        <a:defRPr sz="793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504190" indent="-504190" algn="l" defTabSz="2016125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39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511935" indent="-504190" algn="l" defTabSz="2016125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549015" algn="l"/>
          <a:tab pos="3549015" algn="l"/>
          <a:tab pos="3549015" algn="l"/>
          <a:tab pos="3549015" algn="l"/>
        </a:tabLst>
        <a:defRPr sz="353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520315" indent="-504190" algn="l" defTabSz="2016125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53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528060" indent="-504190" algn="l" defTabSz="2016125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308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535805" indent="-504190" algn="l" defTabSz="2016125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308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544185" indent="-504190" algn="l" defTabSz="2016125" rtl="0" eaLnBrk="1" latinLnBrk="0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551930" indent="-504190" algn="l" defTabSz="2016125" rtl="0" eaLnBrk="1" latinLnBrk="0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560310" indent="-504190" algn="l" defTabSz="2016125" rtl="0" eaLnBrk="1" latinLnBrk="0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568055" indent="-504190" algn="l" defTabSz="2016125" rtl="0" eaLnBrk="1" latinLnBrk="0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1pPr>
      <a:lvl2pPr marL="100774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2pPr>
      <a:lvl3pPr marL="201612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03225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03999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04774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05612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06386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10523220" y="652145"/>
            <a:ext cx="99815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</a:rPr>
              <a:t>Company, Univ./Lab logo</a:t>
            </a:r>
            <a:endParaRPr lang="en-US" altLang="zh-CN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28" name="Title 3"/>
          <p:cNvSpPr txBox="1"/>
          <p:nvPr/>
        </p:nvSpPr>
        <p:spPr>
          <a:xfrm>
            <a:off x="0" y="3969982"/>
            <a:ext cx="20159663" cy="198120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 algn="ctr" defTabSz="302387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19845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76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Title of Poster Arial 72 </a:t>
            </a:r>
            <a:r>
              <a:rPr lang="en-US" sz="7600" cap="small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pt</a:t>
            </a:r>
            <a:r>
              <a:rPr lang="en-US" sz="76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 Centered </a:t>
            </a:r>
            <a:endParaRPr lang="en-US" sz="7600" cap="sm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76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on Poster, Small Caps</a:t>
            </a:r>
            <a:endParaRPr lang="en-US" sz="7600" cap="sm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sp>
        <p:nvSpPr>
          <p:cNvPr id="29" name="TextBox 13"/>
          <p:cNvSpPr txBox="1">
            <a:spLocks noChangeAspect="1"/>
          </p:cNvSpPr>
          <p:nvPr/>
        </p:nvSpPr>
        <p:spPr bwMode="auto">
          <a:xfrm>
            <a:off x="0" y="5848333"/>
            <a:ext cx="20159663" cy="3815080"/>
          </a:xfrm>
          <a:prstGeom prst="rect">
            <a:avLst/>
          </a:prstGeom>
          <a:noFill/>
          <a:ln w="9525">
            <a:solidFill>
              <a:srgbClr val="F7FFF7">
                <a:alpha val="10196"/>
              </a:srgbClr>
            </a:solidFill>
            <a:miter lim="800000"/>
          </a:ln>
        </p:spPr>
        <p:txBody>
          <a:bodyPr wrap="square">
            <a:spAutoFit/>
          </a:bodyPr>
          <a:lstStyle>
            <a:lvl1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Author box centered on poster</a:t>
            </a:r>
            <a:endParaRPr lang="en-US" altLang="en-US" sz="4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Author Arial 42 </a:t>
            </a:r>
            <a:r>
              <a:rPr lang="en-US" altLang="en-US" sz="4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pt</a:t>
            </a:r>
            <a:r>
              <a:rPr lang="en-US" altLang="en-US" sz="4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 bold centered</a:t>
            </a:r>
            <a:endParaRPr lang="en-US" altLang="en-US" sz="4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3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Affiliations Arial 38 </a:t>
            </a:r>
            <a:r>
              <a:rPr lang="en-US" altLang="en-US" sz="38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pt</a:t>
            </a:r>
            <a:r>
              <a:rPr lang="en-US" altLang="en-US" sz="3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 italics centered</a:t>
            </a:r>
            <a:endParaRPr lang="en-US" altLang="en-US" sz="3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Upper and lower case</a:t>
            </a:r>
            <a:endParaRPr lang="en-US" altLang="en-US" sz="3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email address</a:t>
            </a:r>
            <a:br>
              <a:rPr lang="en-US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</a:br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sp>
        <p:nvSpPr>
          <p:cNvPr id="30" name="TextBox 8"/>
          <p:cNvSpPr txBox="1">
            <a:spLocks noChangeArrowheads="1"/>
          </p:cNvSpPr>
          <p:nvPr/>
        </p:nvSpPr>
        <p:spPr bwMode="auto">
          <a:xfrm>
            <a:off x="648335" y="10790555"/>
            <a:ext cx="18846165" cy="7583805"/>
          </a:xfrm>
          <a:prstGeom prst="rect">
            <a:avLst/>
          </a:prstGeom>
          <a:noFill/>
          <a:ln w="9525">
            <a:solidFill>
              <a:schemeClr val="tx1">
                <a:alpha val="50195"/>
              </a:schemeClr>
            </a:solidFill>
            <a:miter lim="800000"/>
          </a:ln>
        </p:spPr>
        <p:txBody>
          <a:bodyPr wrap="square">
            <a:noAutofit/>
          </a:bodyPr>
          <a:lstStyle/>
          <a:p>
            <a:pPr algn="ctr" eaLnBrk="1" hangingPunct="1">
              <a:defRPr/>
            </a:pPr>
            <a: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Abstract </a:t>
            </a: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b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(header in bold Arial 32 pt font Small Caps)</a:t>
            </a: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 words max</a:t>
            </a: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Body text in Arial 28 point font, all text fully justified</a:t>
            </a: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Abstract box</a:t>
            </a:r>
            <a:endParaRPr lang="en-US" sz="32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4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 the box size to fit around the text</a:t>
            </a:r>
            <a:endParaRPr 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Content Placeholder 6"/>
          <p:cNvSpPr txBox="1"/>
          <p:nvPr/>
        </p:nvSpPr>
        <p:spPr>
          <a:xfrm>
            <a:off x="648112" y="18374166"/>
            <a:ext cx="9431719" cy="12685690"/>
          </a:xfrm>
          <a:prstGeom prst="rect">
            <a:avLst/>
          </a:prstGeom>
          <a:noFill/>
          <a:ln>
            <a:solidFill>
              <a:schemeClr val="tx1">
                <a:alpha val="10000"/>
              </a:schemeClr>
            </a:solidFill>
          </a:ln>
        </p:spPr>
        <p:txBody>
          <a:bodyPr lIns="438912" tIns="219456" rIns="438912" bIns="219456"/>
          <a:lstStyle/>
          <a:p>
            <a:pPr marL="1645920" indent="-1645920" eaLnBrk="1" hangingPunct="1">
              <a:buFont typeface="Arial" panose="020B0604020202020204" pitchFamily="34" charset="0"/>
              <a:buNone/>
              <a:defRPr/>
            </a:pP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 box 1</a:t>
            </a: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Headers in bold Arial 32 </a:t>
            </a:r>
            <a:r>
              <a:rPr lang="en-US" sz="3200" b="1" cap="small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</a:t>
            </a:r>
            <a: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Font Small Caps</a:t>
            </a: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Possible header sections (authors fill in based on research)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cap="small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(OR BACKGROUND)</a:t>
            </a:r>
            <a:endParaRPr lang="en-US" sz="2800" b="1" cap="small" spc="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cap="small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2800" b="1" cap="small" spc="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cap="small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US" sz="2800" b="1" cap="small" spc="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cap="small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800" b="1" cap="small" spc="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ody  text in Arial 28 point font, upper and lower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text fully justified</a:t>
            </a: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tabLst>
                <a:tab pos="1731645" algn="l"/>
              </a:tabLst>
              <a:defRPr/>
            </a:pP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Figures, tables and other graphics should be inserted within the confines of the text box areas shown</a:t>
            </a: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2" name="Group 55"/>
          <p:cNvGrpSpPr/>
          <p:nvPr/>
        </p:nvGrpSpPr>
        <p:grpSpPr bwMode="auto">
          <a:xfrm>
            <a:off x="975047" y="20971294"/>
            <a:ext cx="8640000" cy="216000"/>
            <a:chOff x="914400" y="5978525"/>
            <a:chExt cx="11122674" cy="279400"/>
          </a:xfrm>
        </p:grpSpPr>
        <p:cxnSp>
          <p:nvCxnSpPr>
            <p:cNvPr id="33" name="AutoShape 43"/>
            <p:cNvCxnSpPr>
              <a:cxnSpLocks noChangeShapeType="1"/>
            </p:cNvCxnSpPr>
            <p:nvPr/>
          </p:nvCxnSpPr>
          <p:spPr bwMode="auto">
            <a:xfrm>
              <a:off x="1176338" y="6105525"/>
              <a:ext cx="10860736" cy="0"/>
            </a:xfrm>
            <a:prstGeom prst="straightConnector1">
              <a:avLst/>
            </a:prstGeom>
            <a:noFill/>
            <a:ln w="57150">
              <a:gradFill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40000"/>
                      <a:lumOff val="60000"/>
                    </a:schemeClr>
                  </a:gs>
                </a:gsLst>
                <a:lin ang="5400000" scaled="1"/>
              </a:gra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Rectangle 44"/>
            <p:cNvSpPr>
              <a:spLocks noChangeArrowheads="1"/>
            </p:cNvSpPr>
            <p:nvPr/>
          </p:nvSpPr>
          <p:spPr bwMode="auto">
            <a:xfrm>
              <a:off x="914400" y="5978525"/>
              <a:ext cx="261938" cy="279400"/>
            </a:xfrm>
            <a:prstGeom prst="rect">
              <a:avLst/>
            </a:prstGeom>
            <a:noFill/>
            <a:ln w="57150">
              <a:solidFill>
                <a:srgbClr val="FFCC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CN" altLang="zh-CN" sz="5120">
                <a:ea typeface="宋体" panose="02010600030101010101" pitchFamily="2" charset="-122"/>
              </a:endParaRPr>
            </a:p>
          </p:txBody>
        </p:sp>
      </p:grpSp>
      <p:sp>
        <p:nvSpPr>
          <p:cNvPr id="35" name="Content Placeholder 6"/>
          <p:cNvSpPr txBox="1"/>
          <p:nvPr/>
        </p:nvSpPr>
        <p:spPr bwMode="auto">
          <a:xfrm>
            <a:off x="647700" y="31963360"/>
            <a:ext cx="9432290" cy="7018655"/>
          </a:xfrm>
          <a:prstGeom prst="rect">
            <a:avLst/>
          </a:prstGeom>
          <a:noFill/>
          <a:ln w="9525">
            <a:solidFill>
              <a:schemeClr val="tx1">
                <a:alpha val="10196"/>
              </a:schemeClr>
            </a:solidFill>
            <a:miter lim="800000"/>
          </a:ln>
        </p:spPr>
        <p:txBody>
          <a:bodyPr lIns="438912" tIns="219456" rIns="438912" bIns="219456"/>
          <a:lstStyle>
            <a:lvl1pPr marL="1644650" indent="-16446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defTabSz="4389120" eaLnBrk="1" fontAlgn="auto" hangingPunct="1">
              <a:spcBef>
                <a:spcPct val="20000"/>
              </a:spcBef>
              <a:spcAft>
                <a:spcPts val="0"/>
              </a:spcAft>
              <a:tabLst>
                <a:tab pos="1731645" algn="l"/>
              </a:tabLst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Text box 3</a:t>
            </a: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tabLst>
                <a:tab pos="1731645" algn="l"/>
              </a:tabLst>
              <a:defRPr/>
            </a:pPr>
            <a:r>
              <a:rPr lang="en-US" altLang="en-US" sz="3200" b="1" cap="small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Headers in Bold Arial 32 </a:t>
            </a:r>
            <a:r>
              <a:rPr lang="en-US" altLang="en-US" sz="3200" b="1" cap="small" dirty="0" err="1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pt</a:t>
            </a:r>
            <a:r>
              <a:rPr lang="en-US" altLang="en-US" sz="3200" b="1" cap="small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 font Small Caps</a:t>
            </a:r>
            <a:endParaRPr lang="en-US" altLang="en-US" sz="3200" b="1" cap="small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tabLst>
                <a:tab pos="1731645" algn="l"/>
              </a:tabLst>
              <a:defRPr/>
            </a:pPr>
            <a:endParaRPr lang="en-US" altLang="en-US" sz="3200" b="1" cap="small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Body text in Arial 28 point font, upper and lower</a:t>
            </a: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All text fully justified</a:t>
            </a: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tabLst>
                <a:tab pos="1731645" algn="l"/>
              </a:tabLst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Figures, tables and other graphics should be inserted within the confines of the text box areas shown</a:t>
            </a: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grpSp>
        <p:nvGrpSpPr>
          <p:cNvPr id="36" name="Group 55"/>
          <p:cNvGrpSpPr/>
          <p:nvPr/>
        </p:nvGrpSpPr>
        <p:grpSpPr bwMode="auto">
          <a:xfrm>
            <a:off x="10564182" y="28842557"/>
            <a:ext cx="8640000" cy="216000"/>
            <a:chOff x="914400" y="5978525"/>
            <a:chExt cx="11122674" cy="279400"/>
          </a:xfrm>
        </p:grpSpPr>
        <p:cxnSp>
          <p:nvCxnSpPr>
            <p:cNvPr id="37" name="AutoShape 43"/>
            <p:cNvCxnSpPr>
              <a:cxnSpLocks noChangeShapeType="1"/>
            </p:cNvCxnSpPr>
            <p:nvPr/>
          </p:nvCxnSpPr>
          <p:spPr bwMode="auto">
            <a:xfrm>
              <a:off x="1176338" y="6105525"/>
              <a:ext cx="10860736" cy="0"/>
            </a:xfrm>
            <a:prstGeom prst="straightConnector1">
              <a:avLst/>
            </a:prstGeom>
            <a:noFill/>
            <a:ln w="57150">
              <a:gradFill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40000"/>
                      <a:lumOff val="60000"/>
                    </a:schemeClr>
                  </a:gs>
                </a:gsLst>
                <a:lin ang="5400000" scaled="1"/>
              </a:gra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914400" y="5978525"/>
              <a:ext cx="261938" cy="279400"/>
            </a:xfrm>
            <a:prstGeom prst="rect">
              <a:avLst/>
            </a:prstGeom>
            <a:noFill/>
            <a:ln w="57150">
              <a:solidFill>
                <a:srgbClr val="FFCC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CN" altLang="zh-CN" sz="5120">
                <a:ea typeface="宋体" panose="02010600030101010101" pitchFamily="2" charset="-122"/>
              </a:endParaRPr>
            </a:p>
          </p:txBody>
        </p:sp>
      </p:grpSp>
      <p:sp>
        <p:nvSpPr>
          <p:cNvPr id="40" name="Content Placeholder 6"/>
          <p:cNvSpPr txBox="1"/>
          <p:nvPr/>
        </p:nvSpPr>
        <p:spPr>
          <a:xfrm>
            <a:off x="10201275" y="18681065"/>
            <a:ext cx="9431655" cy="9571990"/>
          </a:xfrm>
          <a:prstGeom prst="rect">
            <a:avLst/>
          </a:prstGeom>
          <a:noFill/>
          <a:ln>
            <a:solidFill>
              <a:schemeClr val="tx1">
                <a:alpha val="10000"/>
              </a:schemeClr>
            </a:solidFill>
          </a:ln>
        </p:spPr>
        <p:txBody>
          <a:bodyPr lIns="438912" tIns="219456" rIns="438912" bIns="219456"/>
          <a:lstStyle/>
          <a:p>
            <a:pPr marL="1645920" indent="-1645920" eaLnBrk="1" hangingPunct="1">
              <a:buFont typeface="Arial" panose="020B0604020202020204" pitchFamily="34" charset="0"/>
              <a:buNone/>
              <a:defRPr/>
            </a:pP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 box 2</a:t>
            </a: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Headers in bold Arial 32 </a:t>
            </a:r>
            <a:r>
              <a:rPr lang="en-US" sz="3200" b="1" cap="small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</a:t>
            </a:r>
            <a:r>
              <a:rPr lang="en-US" sz="3200" b="1" cap="small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Font Small Caps</a:t>
            </a: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b="1" cap="small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  <a:defRPr/>
            </a:pPr>
            <a:endParaRPr lang="en-US" sz="3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Body text in Arial 28 point font, upper and lower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All text fully justified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731645" algn="l"/>
              </a:tabLst>
              <a:defRPr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Figures, tables and other graphics should be inserted within the confines of the text box areas shown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2" name="Group 55"/>
          <p:cNvGrpSpPr/>
          <p:nvPr/>
        </p:nvGrpSpPr>
        <p:grpSpPr bwMode="auto">
          <a:xfrm>
            <a:off x="10564182" y="21502154"/>
            <a:ext cx="8640000" cy="216000"/>
            <a:chOff x="914400" y="5978525"/>
            <a:chExt cx="11122674" cy="279400"/>
          </a:xfrm>
        </p:grpSpPr>
        <p:cxnSp>
          <p:nvCxnSpPr>
            <p:cNvPr id="43" name="AutoShape 43"/>
            <p:cNvCxnSpPr>
              <a:cxnSpLocks noChangeShapeType="1"/>
            </p:cNvCxnSpPr>
            <p:nvPr/>
          </p:nvCxnSpPr>
          <p:spPr bwMode="auto">
            <a:xfrm>
              <a:off x="1176338" y="6105525"/>
              <a:ext cx="10860736" cy="0"/>
            </a:xfrm>
            <a:prstGeom prst="straightConnector1">
              <a:avLst/>
            </a:prstGeom>
            <a:noFill/>
            <a:ln w="57150">
              <a:gradFill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40000"/>
                      <a:lumOff val="60000"/>
                    </a:schemeClr>
                  </a:gs>
                </a:gsLst>
                <a:lin ang="5400000" scaled="1"/>
              </a:gra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914400" y="5978525"/>
              <a:ext cx="261938" cy="279400"/>
            </a:xfrm>
            <a:prstGeom prst="rect">
              <a:avLst/>
            </a:prstGeom>
            <a:noFill/>
            <a:ln w="57150">
              <a:solidFill>
                <a:srgbClr val="FFCC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CN" altLang="zh-CN" sz="5120">
                <a:ea typeface="宋体" panose="02010600030101010101" pitchFamily="2" charset="-122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11505129" y="2061290"/>
            <a:ext cx="8654534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阿里巴巴普惠体 R" panose="00020600040101010101" charset="-122"/>
                <a:ea typeface="阿里巴巴普惠体 R" panose="00020600040101010101" charset="-122"/>
              </a:rPr>
              <a:t>Paper ID: xxx</a:t>
            </a:r>
            <a:endParaRPr lang="en-US" altLang="zh-CN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41350" y="9582150"/>
            <a:ext cx="18818860" cy="1183640"/>
          </a:xfrm>
          <a:prstGeom prst="rect">
            <a:avLst/>
          </a:prstGeom>
          <a:gradFill>
            <a:gsLst>
              <a:gs pos="0">
                <a:schemeClr val="accent1">
                  <a:lumMod val="71000"/>
                  <a:lumOff val="29000"/>
                  <a:alpha val="75000"/>
                </a:schemeClr>
              </a:gs>
              <a:gs pos="100000">
                <a:srgbClr val="FAFA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778510" y="1790065"/>
            <a:ext cx="10010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Al &amp; Robotics for Smart Society</a:t>
            </a:r>
            <a:endParaRPr lang="en-US" altLang="zh-CN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6935788" y="44653835"/>
            <a:ext cx="60610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88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ICIRA 202</a:t>
            </a:r>
            <a:r>
              <a:rPr lang="en-US" altLang="zh-CN" sz="88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4</a:t>
            </a:r>
            <a:endParaRPr lang="en-US" altLang="zh-CN" sz="8800" b="1">
              <a:solidFill>
                <a:srgbClr val="16468D"/>
              </a:solidFill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61060" y="46022260"/>
            <a:ext cx="1821053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The 1</a:t>
            </a:r>
            <a:r>
              <a:rPr lang="en-US" altLang="zh-CN" sz="40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7</a:t>
            </a:r>
            <a:r>
              <a:rPr lang="zh-CN" altLang="en-US" sz="40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th International Conference on </a:t>
            </a:r>
            <a:r>
              <a:rPr lang="en-US" altLang="zh-CN" sz="40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I</a:t>
            </a:r>
            <a:r>
              <a:rPr lang="zh-CN" altLang="en-US" sz="40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ntelligent Robotics and Applications</a:t>
            </a:r>
            <a:endParaRPr lang="zh-CN" altLang="en-US" sz="4000" b="1">
              <a:solidFill>
                <a:srgbClr val="16468D"/>
              </a:solidFill>
              <a:latin typeface="阿里巴巴普惠体 R" panose="00020600040101010101" charset="-122"/>
              <a:ea typeface="阿里巴巴普惠体 R" panose="00020600040101010101" charset="-122"/>
            </a:endParaRPr>
          </a:p>
          <a:p>
            <a:pPr algn="ctr"/>
            <a:r>
              <a:rPr lang="zh-CN" altLang="en-US" sz="4000" b="1">
                <a:solidFill>
                  <a:srgbClr val="16468D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Xi'an, China</a:t>
            </a:r>
            <a:endParaRPr lang="zh-CN" altLang="en-US" sz="4000" b="1">
              <a:solidFill>
                <a:srgbClr val="16468D"/>
              </a:solidFill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2" name="Content Placeholder 6"/>
          <p:cNvSpPr txBox="1"/>
          <p:nvPr>
            <p:custDataLst>
              <p:tags r:id="rId2"/>
            </p:custDataLst>
          </p:nvPr>
        </p:nvSpPr>
        <p:spPr bwMode="auto">
          <a:xfrm>
            <a:off x="10201275" y="31059755"/>
            <a:ext cx="9432290" cy="14135735"/>
          </a:xfrm>
          <a:prstGeom prst="rect">
            <a:avLst/>
          </a:prstGeom>
          <a:noFill/>
          <a:ln w="9525">
            <a:solidFill>
              <a:schemeClr val="tx1">
                <a:alpha val="10196"/>
              </a:schemeClr>
            </a:solidFill>
            <a:miter lim="800000"/>
          </a:ln>
        </p:spPr>
        <p:txBody>
          <a:bodyPr lIns="438912" tIns="219456" rIns="438912" bIns="219456"/>
          <a:lstStyle>
            <a:lvl1pPr marL="1644650" indent="-16446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  <a:sym typeface="+mn-ea"/>
              </a:rPr>
              <a:t>Text box 4</a:t>
            </a: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2800" b="1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Poster board size: width 100 cm, height 248 cm</a:t>
            </a:r>
            <a:endParaRPr lang="en-US" altLang="en-US" sz="24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Suggested printing size : width 60 cm, height 160 cm</a:t>
            </a:r>
            <a:endParaRPr lang="en-US" altLang="en-US" sz="24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32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REFERENCES</a:t>
            </a: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3200" b="1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ACKNOWLEDGMENT</a:t>
            </a:r>
            <a:endParaRPr lang="en-US" altLang="en-US" sz="3200" b="1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Acknowledge any source(s) of funding</a:t>
            </a:r>
            <a:endParaRPr lang="en-US" altLang="en-US" sz="28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Do not forget to include the grant number(s) if the work was funded by a national funding agency. </a:t>
            </a:r>
            <a:endParaRPr lang="en-US" altLang="en-US" sz="3200" dirty="0"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grpSp>
        <p:nvGrpSpPr>
          <p:cNvPr id="3" name="Group 55"/>
          <p:cNvGrpSpPr/>
          <p:nvPr/>
        </p:nvGrpSpPr>
        <p:grpSpPr bwMode="auto">
          <a:xfrm>
            <a:off x="975047" y="31747682"/>
            <a:ext cx="8640000" cy="216000"/>
            <a:chOff x="914400" y="5978525"/>
            <a:chExt cx="11122674" cy="279400"/>
          </a:xfrm>
        </p:grpSpPr>
        <p:cxnSp>
          <p:nvCxnSpPr>
            <p:cNvPr id="4" name="AutoShape 43"/>
            <p:cNvCxnSpPr>
              <a:cxnSpLocks noChangeShapeType="1"/>
            </p:cNvCxnSpPr>
            <p:nvPr>
              <p:custDataLst>
                <p:tags r:id="rId3"/>
              </p:custDataLst>
            </p:nvPr>
          </p:nvCxnSpPr>
          <p:spPr bwMode="auto">
            <a:xfrm>
              <a:off x="1176338" y="6105525"/>
              <a:ext cx="10860736" cy="0"/>
            </a:xfrm>
            <a:prstGeom prst="straightConnector1">
              <a:avLst/>
            </a:prstGeom>
            <a:noFill/>
            <a:ln w="57150">
              <a:gradFill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40000"/>
                      <a:lumOff val="60000"/>
                    </a:schemeClr>
                  </a:gs>
                </a:gsLst>
                <a:lin ang="5400000" scaled="1"/>
              </a:gra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" name="Rectangle 4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914400" y="5978525"/>
              <a:ext cx="261938" cy="279400"/>
            </a:xfrm>
            <a:prstGeom prst="rect">
              <a:avLst/>
            </a:prstGeom>
            <a:noFill/>
            <a:ln w="57150">
              <a:solidFill>
                <a:srgbClr val="FFCC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CN" altLang="zh-CN" sz="5120">
                <a:ea typeface="宋体" panose="02010600030101010101" pitchFamily="2" charset="-122"/>
              </a:endParaRPr>
            </a:p>
          </p:txBody>
        </p:sp>
      </p:grp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commondata" val="eyJoZGlkIjoiOGU3YWY4NTAyM2YyOTRjNTEwZTQ5MjQwYzUxNWQxMDIifQ=="/>
  <p:tag name="KSO_WPP_MARK_KEY" val="5aff0de7-ac5d-4c63-b4c7-c35241e6a436"/>
  <p:tag name="COMMONDATA" val="eyJoZGlkIjoiODAyZDA5OTA3YjI0YzlkNDQ1NWQ4ZjRjNWJjNDhkMDE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1601</Words>
  <Application>WPS 演示</Application>
  <PresentationFormat>宽屏</PresentationFormat>
  <Paragraphs>129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阿里巴巴普惠体 R</vt:lpstr>
      <vt:lpstr>MS PGothic</vt:lpstr>
      <vt:lpstr>Arial Narrow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冯波15617741900</cp:lastModifiedBy>
  <cp:revision>159</cp:revision>
  <dcterms:created xsi:type="dcterms:W3CDTF">2019-06-19T02:08:00Z</dcterms:created>
  <dcterms:modified xsi:type="dcterms:W3CDTF">2024-07-03T06:24:38Z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4125DA33FC5240DA9A1C55CB9300007F_11</vt:lpwstr>
  </property>
</Properties>
</file>